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80" r:id="rId2"/>
    <p:sldId id="285" r:id="rId3"/>
    <p:sldId id="288" r:id="rId4"/>
    <p:sldId id="28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E0EBE-B3F4-4B05-8D0E-214090A1104E}" v="23" dt="2025-01-09T20:25:59.018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74" autoAdjust="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Hoath" userId="a71844ce598466fa" providerId="LiveId" clId="{603E0EBE-B3F4-4B05-8D0E-214090A1104E}"/>
    <pc:docChg chg="modSld modShowInfo">
      <pc:chgData name="Greg Hoath" userId="a71844ce598466fa" providerId="LiveId" clId="{603E0EBE-B3F4-4B05-8D0E-214090A1104E}" dt="2025-01-09T20:25:59.017" v="23"/>
      <pc:docMkLst>
        <pc:docMk/>
      </pc:docMkLst>
      <pc:sldChg chg="addSp modSp modTransition modAnim">
        <pc:chgData name="Greg Hoath" userId="a71844ce598466fa" providerId="LiveId" clId="{603E0EBE-B3F4-4B05-8D0E-214090A1104E}" dt="2025-01-09T20:25:59.017" v="23"/>
        <pc:sldMkLst>
          <pc:docMk/>
          <pc:sldMk cId="3956014859" sldId="280"/>
        </pc:sldMkLst>
        <pc:picChg chg="add mod">
          <ac:chgData name="Greg Hoath" userId="a71844ce598466fa" providerId="LiveId" clId="{603E0EBE-B3F4-4B05-8D0E-214090A1104E}" dt="2025-01-09T20:20:04.183" v="0"/>
          <ac:picMkLst>
            <pc:docMk/>
            <pc:sldMk cId="3956014859" sldId="280"/>
            <ac:picMk id="2" creationId="{0978DFBE-A72C-26C0-CCD3-F3D099C9E1E9}"/>
          </ac:picMkLst>
        </pc:picChg>
      </pc:sldChg>
      <pc:sldChg chg="modTransition">
        <pc:chgData name="Greg Hoath" userId="a71844ce598466fa" providerId="LiveId" clId="{603E0EBE-B3F4-4B05-8D0E-214090A1104E}" dt="2025-01-09T20:25:59.017" v="23"/>
        <pc:sldMkLst>
          <pc:docMk/>
          <pc:sldMk cId="1446388243" sldId="285"/>
        </pc:sldMkLst>
      </pc:sldChg>
      <pc:sldChg chg="modTransition">
        <pc:chgData name="Greg Hoath" userId="a71844ce598466fa" providerId="LiveId" clId="{603E0EBE-B3F4-4B05-8D0E-214090A1104E}" dt="2025-01-09T20:25:59.017" v="23"/>
        <pc:sldMkLst>
          <pc:docMk/>
          <pc:sldMk cId="2760762642" sldId="287"/>
        </pc:sldMkLst>
      </pc:sldChg>
      <pc:sldChg chg="modTransition">
        <pc:chgData name="Greg Hoath" userId="a71844ce598466fa" providerId="LiveId" clId="{603E0EBE-B3F4-4B05-8D0E-214090A1104E}" dt="2025-01-09T20:25:59.017" v="23"/>
        <pc:sldMkLst>
          <pc:docMk/>
          <pc:sldMk cId="4242366697" sldId="2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1/9/2025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2" y="2000840"/>
            <a:ext cx="12309103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5" y="1037807"/>
            <a:ext cx="5252267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5" y="964156"/>
            <a:ext cx="5252267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1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7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7" y="1019062"/>
            <a:ext cx="4831631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8"/>
            <a:ext cx="4487171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41" y="1339333"/>
            <a:ext cx="3542071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4" y="1658022"/>
            <a:ext cx="3542071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41" y="1541026"/>
            <a:ext cx="3542071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3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9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80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7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5" y="768144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8" y="110669"/>
            <a:ext cx="5925939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61" y="3384252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5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9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3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7" y="2871735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5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7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10" y="1186445"/>
            <a:ext cx="74095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12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3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4" y="2049503"/>
            <a:ext cx="74095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6" y="2380349"/>
            <a:ext cx="74095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10" y="1824352"/>
            <a:ext cx="1867783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8" y="2642939"/>
            <a:ext cx="1867783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6" y="3006361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4" y="3426476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62" y="3516579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93" y="321128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80" y="814345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5" y="367887"/>
            <a:ext cx="2094275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3" y="699526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21" y="2105262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3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3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5" y="3396251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9" y="3958777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5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5" y="2492312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5" y="3246010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9" y="908917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3" y="4082210"/>
            <a:ext cx="1817643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3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3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5" y="1457399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33" y="1480655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7" y="1050221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7" y="3530092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9" y="4101882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7" y="4212075"/>
            <a:ext cx="1546223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5" y="5076004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1" y="327588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2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9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80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7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29" y="1168420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1" y="1101672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9" y="939043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6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8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3" y="128810"/>
            <a:ext cx="4487171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2"/>
            <a:ext cx="2386747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1" y="3591959"/>
            <a:ext cx="121512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80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9" y="6246009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5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49" y="952658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60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1" y="120948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9" y="81117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60005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3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71" y="1005240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21" y="4245011"/>
            <a:ext cx="4487171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9" y="4633985"/>
            <a:ext cx="1635811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4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6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7" y="866895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7" y="1094880"/>
            <a:ext cx="4285907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12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64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65"/>
            <a:ext cx="4487171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2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7" y="875928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4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5" y="800966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7" y="1032873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3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1" y="1039618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7" y="3401068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72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3" y="3375065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8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9" y="3515717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49" y="3452173"/>
            <a:ext cx="2419283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7" y="5740483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6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5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7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3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3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62" y="3429006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8" y="857386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3" y="890448"/>
            <a:ext cx="2385731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5" y="4946714"/>
            <a:ext cx="1995223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800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3" y="2836821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4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7" y="1462161"/>
            <a:ext cx="1814303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1" y="920642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2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7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8" y="1542308"/>
            <a:ext cx="191431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42" y="784222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9" y="1001666"/>
            <a:ext cx="2385731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6"/>
            <a:ext cx="2414219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800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4" y="3164605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4" y="3159789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6" y="2050103"/>
            <a:ext cx="3103503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70" y="2224530"/>
            <a:ext cx="3103503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6" y="1873011"/>
            <a:ext cx="3103503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5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52" y="1513161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73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6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5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7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13" y="4420615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60" y="3525145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8" y="4523550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33" y="3701264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20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4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3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8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1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9" y="270218"/>
            <a:ext cx="2414219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800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800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80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5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3" y="1326183"/>
            <a:ext cx="231383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31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7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7" y="4581767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1" y="2656116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7" y="1251766"/>
            <a:ext cx="4005811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31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7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7" y="4581767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1" y="2656116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6" y="1250878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lvl="0" indent="-228589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9" y="6246009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45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spc="-15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898" indent="-276212" algn="l" defTabSz="914354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585" indent="-266687" algn="l" defTabSz="914354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272" indent="-266687" algn="l" defTabSz="914354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2958" indent="-266687" algn="l" defTabSz="914354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50271"/>
            <a:ext cx="11268000" cy="432000"/>
          </a:xfrm>
        </p:spPr>
        <p:txBody>
          <a:bodyPr/>
          <a:lstStyle/>
          <a:p>
            <a:r>
              <a:rPr lang="en-US" dirty="0"/>
              <a:t>Binbrook Santa Claus Parade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859" r="2859"/>
          <a:stretch/>
        </p:blipFill>
        <p:spPr>
          <a:xfrm>
            <a:off x="3744758" y="1019064"/>
            <a:ext cx="4831631" cy="504653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2000" dirty="0"/>
              <a:t>December </a:t>
            </a:r>
            <a:r>
              <a:rPr lang="en-US" sz="3200" dirty="0"/>
              <a:t>14, </a:t>
            </a:r>
            <a:br>
              <a:rPr lang="en-US" sz="3200" dirty="0"/>
            </a:br>
            <a:r>
              <a:rPr lang="en-US" sz="3200" dirty="0"/>
              <a:t>2024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2" name="christmas-dreams-jingle-bells-268299">
            <a:hlinkClick r:id="" action="ppaction://media"/>
            <a:extLst>
              <a:ext uri="{FF2B5EF4-FFF2-40B4-BE49-F238E27FC236}">
                <a16:creationId xmlns:a16="http://schemas.microsoft.com/office/drawing/2014/main" id="{0978DFBE-A72C-26C0-CCD3-F3D099C9E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788">
        <p:fade/>
      </p:transition>
    </mc:Choice>
    <mc:Fallback>
      <p:transition spd="med" advClick="0" advTm="4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06C444A-94FF-63F5-2396-2F4C334329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36" b="10536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Placeholder 14" descr="A car with decorations on the hood&#10;&#10;Description automatically generated">
            <a:extLst>
              <a:ext uri="{FF2B5EF4-FFF2-40B4-BE49-F238E27FC236}">
                <a16:creationId xmlns:a16="http://schemas.microsoft.com/office/drawing/2014/main" id="{1C65032C-D5DF-5CB9-DA17-2BBCB180E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539" b="10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04">
        <p:fade/>
      </p:transition>
    </mc:Choice>
    <mc:Fallback>
      <p:transition spd="med" advTm="390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wo girls wearing matching sweaters and hats with microphones&#10;&#10;Description automatically generated">
            <a:extLst>
              <a:ext uri="{FF2B5EF4-FFF2-40B4-BE49-F238E27FC236}">
                <a16:creationId xmlns:a16="http://schemas.microsoft.com/office/drawing/2014/main" id="{B3BCAF9D-6EBD-A806-DC85-0AF6EA10C7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958" b="4958"/>
          <a:stretch>
            <a:fillRect/>
          </a:stretch>
        </p:blipFill>
        <p:spPr/>
      </p:pic>
      <p:pic>
        <p:nvPicPr>
          <p:cNvPr id="10" name="Picture Placeholder 9" descr="A group of people in a decorated truck&#10;&#10;Description automatically generated">
            <a:extLst>
              <a:ext uri="{FF2B5EF4-FFF2-40B4-BE49-F238E27FC236}">
                <a16:creationId xmlns:a16="http://schemas.microsoft.com/office/drawing/2014/main" id="{0CF6A213-C6FB-667C-9E82-87204326E4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525" b="10525"/>
          <a:stretch>
            <a:fillRect/>
          </a:stretch>
        </p:blipFill>
        <p:spPr/>
      </p:pic>
      <p:pic>
        <p:nvPicPr>
          <p:cNvPr id="12" name="Picture Placeholder 11" descr="A group of women in a truck&#10;&#10;Description automatically generated">
            <a:extLst>
              <a:ext uri="{FF2B5EF4-FFF2-40B4-BE49-F238E27FC236}">
                <a16:creationId xmlns:a16="http://schemas.microsoft.com/office/drawing/2014/main" id="{13D2DAB3-F578-8CD0-F46A-8CEC1FFAB9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8016" r="8016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14123-A605-4AB8-A01C-2886ED5DE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67">
        <p:fade/>
      </p:transition>
    </mc:Choice>
    <mc:Fallback>
      <p:transition spd="med" advTm="426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holidays!</a:t>
            </a:r>
          </a:p>
        </p:txBody>
      </p:sp>
      <p:pic>
        <p:nvPicPr>
          <p:cNvPr id="6" name="Picture Placeholder 5" descr="A group of people wearing hats and smiling&#10;&#10;Description automatically generated">
            <a:extLst>
              <a:ext uri="{FF2B5EF4-FFF2-40B4-BE49-F238E27FC236}">
                <a16:creationId xmlns:a16="http://schemas.microsoft.com/office/drawing/2014/main" id="{11AE0E1D-285C-8E0E-E825-A73B8B04C3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39" b="10539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6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27">
        <p:fade/>
      </p:transition>
    </mc:Choice>
    <mc:Fallback>
      <p:transition spd="med" advTm="5727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39</TotalTime>
  <Words>16</Words>
  <Application>Microsoft Office PowerPoint</Application>
  <PresentationFormat>Widescreen</PresentationFormat>
  <Paragraphs>7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Gill Sans MT</vt:lpstr>
      <vt:lpstr>Times New Roman</vt:lpstr>
      <vt:lpstr>Office Theme</vt:lpstr>
      <vt:lpstr>Binbrook Santa Claus Parade</vt:lpstr>
      <vt:lpstr>PowerPoint Presentation</vt:lpstr>
      <vt:lpstr>PowerPoint Presentation</vt:lpstr>
      <vt:lpstr>Happy holidays!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Hoath</dc:creator>
  <cp:lastModifiedBy>Greg Hoath</cp:lastModifiedBy>
  <cp:revision>1</cp:revision>
  <dcterms:created xsi:type="dcterms:W3CDTF">2025-01-09T19:58:27Z</dcterms:created>
  <dcterms:modified xsi:type="dcterms:W3CDTF">2025-01-09T20:38:03Z</dcterms:modified>
</cp:coreProperties>
</file>